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98" r:id="rId2"/>
  </p:sldMasterIdLst>
  <p:sldIdLst>
    <p:sldId id="256" r:id="rId3"/>
    <p:sldId id="257" r:id="rId4"/>
    <p:sldId id="258" r:id="rId5"/>
    <p:sldId id="27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3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785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090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506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723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075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69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270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497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525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030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44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344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27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764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59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124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89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9111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16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71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280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81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918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D9E2503-7150-4120-9231-361C4C5098B1}" type="datetimeFigureOut">
              <a:rPr lang="ru-RU" smtClean="0"/>
              <a:t>20.11.2020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3A9B6E3-129C-4B36-85A0-154CE95E40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6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meshighereducation.com/student/advice/everything-you-need-know-about-common-a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du.resurs.kz/univer" TargetMode="External"/><Relationship Id="rId4" Type="http://schemas.openxmlformats.org/officeDocument/2006/relationships/hyperlink" Target="https://www.topuniversities.com/where-to-study/kazakhstan/gui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28876" cy="3628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76" y="0"/>
            <a:ext cx="3628876" cy="3628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752" y="0"/>
            <a:ext cx="3628876" cy="3628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628" y="0"/>
            <a:ext cx="3628876" cy="3628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3806" y="3628876"/>
            <a:ext cx="3628876" cy="3628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070" y="3628876"/>
            <a:ext cx="3628876" cy="3628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46" y="3628876"/>
            <a:ext cx="3628876" cy="3628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22" y="3628876"/>
            <a:ext cx="3628876" cy="3628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13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40616" y="3056709"/>
            <a:ext cx="3291841" cy="717005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All included information was created by me.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953" t="18371" r="41158" b="43614"/>
          <a:stretch/>
        </p:blipFill>
        <p:spPr>
          <a:xfrm>
            <a:off x="333829" y="1787174"/>
            <a:ext cx="7358742" cy="429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7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991" y="1712686"/>
            <a:ext cx="2548707" cy="147465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One of main figures of database is to work with missing values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7223" t="48695" r="32459" b="18007"/>
          <a:stretch/>
        </p:blipFill>
        <p:spPr>
          <a:xfrm>
            <a:off x="2989943" y="0"/>
            <a:ext cx="9202057" cy="34253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18730" t="49964" r="47143" b="30988"/>
          <a:stretch/>
        </p:blipFill>
        <p:spPr>
          <a:xfrm>
            <a:off x="1204686" y="3572270"/>
            <a:ext cx="9536423" cy="29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19817" y="120833"/>
            <a:ext cx="4220755" cy="1892663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800" dirty="0" smtClean="0"/>
              <a:t>Main advantage of this database is to work properly, also to </a:t>
            </a:r>
            <a:r>
              <a:rPr lang="en-US" sz="2800" dirty="0"/>
              <a:t>find </a:t>
            </a:r>
            <a:r>
              <a:rPr lang="en-US" sz="2800" dirty="0" smtClean="0"/>
              <a:t>convenient information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7778" t="49823" r="60396" b="32258"/>
          <a:stretch/>
        </p:blipFill>
        <p:spPr>
          <a:xfrm>
            <a:off x="3846287" y="2809969"/>
            <a:ext cx="6599998" cy="304800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358503" y="1593670"/>
            <a:ext cx="3487784" cy="946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Finds </a:t>
            </a:r>
            <a:r>
              <a:rPr lang="en-US" sz="2800" dirty="0"/>
              <a:t>any values that start with </a:t>
            </a:r>
            <a:r>
              <a:rPr lang="en-US" sz="2800" dirty="0" smtClean="0"/>
              <a:t>“UZ"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8519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98788" y="2882536"/>
            <a:ext cx="4032070" cy="1558835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This table is willing store information about students activities out of school and academic purpose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968" t="20758" r="55317" b="43827"/>
          <a:stretch/>
        </p:blipFill>
        <p:spPr>
          <a:xfrm>
            <a:off x="101600" y="1723660"/>
            <a:ext cx="6168571" cy="477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98471" y="3074238"/>
            <a:ext cx="3405053" cy="1062446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dirty="0"/>
              <a:t>The INNER JOIN keyword selects records that have </a:t>
            </a:r>
            <a:r>
              <a:rPr lang="en-US" dirty="0" smtClean="0"/>
              <a:t>matching-same </a:t>
            </a:r>
            <a:r>
              <a:rPr lang="en-US" dirty="0"/>
              <a:t>values in both </a:t>
            </a:r>
            <a:r>
              <a:rPr lang="en-US" dirty="0" smtClean="0"/>
              <a:t>tables that I’ve pointed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7222" t="55277" r="53254" b="21302"/>
          <a:stretch/>
        </p:blipFill>
        <p:spPr>
          <a:xfrm>
            <a:off x="203200" y="3947886"/>
            <a:ext cx="5399314" cy="240937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03200" y="2899845"/>
            <a:ext cx="4109865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update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activity</a:t>
            </a:r>
            <a:endParaRPr lang="ru-RU" b="1" dirty="0" smtClean="0">
              <a:solidFill>
                <a:schemeClr val="bg1"/>
              </a:solidFill>
            </a:endParaRPr>
          </a:p>
          <a:p>
            <a:r>
              <a:rPr lang="ru-RU" b="1" dirty="0" smtClean="0">
                <a:solidFill>
                  <a:schemeClr val="bg1"/>
                </a:solidFill>
              </a:rPr>
              <a:t>  </a:t>
            </a:r>
            <a:r>
              <a:rPr lang="ru-RU" b="1" dirty="0" err="1" smtClean="0">
                <a:solidFill>
                  <a:schemeClr val="bg1"/>
                </a:solidFill>
              </a:rPr>
              <a:t>set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sport_section</a:t>
            </a:r>
            <a:r>
              <a:rPr lang="ru-RU" b="1" dirty="0" smtClean="0">
                <a:solidFill>
                  <a:schemeClr val="bg1"/>
                </a:solidFill>
              </a:rPr>
              <a:t> ='</a:t>
            </a:r>
            <a:r>
              <a:rPr lang="ru-RU" b="1" dirty="0" err="1" smtClean="0">
                <a:solidFill>
                  <a:schemeClr val="bg1"/>
                </a:solidFill>
              </a:rPr>
              <a:t>ping_pong</a:t>
            </a:r>
            <a:r>
              <a:rPr lang="ru-RU" b="1" dirty="0" smtClean="0">
                <a:solidFill>
                  <a:schemeClr val="bg1"/>
                </a:solidFill>
              </a:rPr>
              <a:t>'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  </a:t>
            </a:r>
            <a:r>
              <a:rPr lang="ru-RU" b="1" dirty="0" err="1" smtClean="0">
                <a:solidFill>
                  <a:schemeClr val="bg1"/>
                </a:solidFill>
              </a:rPr>
              <a:t>where</a:t>
            </a:r>
            <a:r>
              <a:rPr lang="ru-RU" b="1" dirty="0" smtClean="0">
                <a:solidFill>
                  <a:schemeClr val="bg1"/>
                </a:solidFill>
              </a:rPr>
              <a:t> </a:t>
            </a:r>
            <a:r>
              <a:rPr lang="ru-RU" b="1" dirty="0" err="1" smtClean="0">
                <a:solidFill>
                  <a:schemeClr val="bg1"/>
                </a:solidFill>
              </a:rPr>
              <a:t>inter_st_id</a:t>
            </a:r>
            <a:r>
              <a:rPr lang="ru-RU" b="1" dirty="0" smtClean="0">
                <a:solidFill>
                  <a:schemeClr val="bg1"/>
                </a:solidFill>
              </a:rPr>
              <a:t> = 1005;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18651" t="17090" r="60634" b="75714"/>
          <a:stretch/>
        </p:blipFill>
        <p:spPr>
          <a:xfrm>
            <a:off x="4805855" y="260790"/>
            <a:ext cx="4897669" cy="95701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16984" t="55327" r="48054" b="29544"/>
          <a:stretch/>
        </p:blipFill>
        <p:spPr>
          <a:xfrm>
            <a:off x="4804226" y="1280161"/>
            <a:ext cx="6393543" cy="15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7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2970" y="2598576"/>
            <a:ext cx="4826001" cy="1544319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The mission this table is to appear students that got accepted to which university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968" t="15820" r="64207" b="44532"/>
          <a:stretch/>
        </p:blipFill>
        <p:spPr>
          <a:xfrm>
            <a:off x="6125029" y="115427"/>
            <a:ext cx="4911925" cy="6510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8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0714" t="49259" r="69921" b="45097"/>
          <a:stretch/>
        </p:blipFill>
        <p:spPr>
          <a:xfrm>
            <a:off x="188687" y="1625601"/>
            <a:ext cx="3123510" cy="10588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7063" t="55700" r="71429" b="8180"/>
          <a:stretch/>
        </p:blipFill>
        <p:spPr>
          <a:xfrm>
            <a:off x="188687" y="2801257"/>
            <a:ext cx="2612570" cy="38437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18413" t="15961" r="53968" b="75574"/>
          <a:stretch/>
        </p:blipFill>
        <p:spPr>
          <a:xfrm>
            <a:off x="3686628" y="464458"/>
            <a:ext cx="6734618" cy="116114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17401" t="54794" r="59951" b="32185"/>
          <a:stretch/>
        </p:blipFill>
        <p:spPr>
          <a:xfrm>
            <a:off x="3686628" y="1791424"/>
            <a:ext cx="6892701" cy="2229033"/>
          </a:xfrm>
          <a:prstGeom prst="rect">
            <a:avLst/>
          </a:prstGeom>
        </p:spPr>
      </p:pic>
      <p:sp>
        <p:nvSpPr>
          <p:cNvPr id="9" name="Объект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5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968" t="19770" r="34048" b="59489"/>
          <a:stretch/>
        </p:blipFill>
        <p:spPr>
          <a:xfrm>
            <a:off x="2678923" y="80506"/>
            <a:ext cx="6241142" cy="1549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7301" t="56822" r="35079" b="34289"/>
          <a:stretch/>
        </p:blipFill>
        <p:spPr>
          <a:xfrm>
            <a:off x="2678923" y="1824710"/>
            <a:ext cx="7271657" cy="773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19286" t="44180" r="11905" b="47918"/>
          <a:stretch/>
        </p:blipFill>
        <p:spPr>
          <a:xfrm>
            <a:off x="0" y="2752880"/>
            <a:ext cx="8737603" cy="638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17539" t="56455" r="36191" b="34797"/>
          <a:stretch/>
        </p:blipFill>
        <p:spPr>
          <a:xfrm>
            <a:off x="0" y="3545987"/>
            <a:ext cx="8461830" cy="899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17460" t="43617" r="47937" b="26613"/>
          <a:stretch/>
        </p:blipFill>
        <p:spPr>
          <a:xfrm>
            <a:off x="130225" y="4600200"/>
            <a:ext cx="5097396" cy="21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499360" y="-200297"/>
            <a:ext cx="9692640" cy="1325562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sz="2400" dirty="0" smtClean="0"/>
              <a:t>OQU must be one of great steps into making application process easier and comfortable to use. Thoughts that OQU database is directed to be main importance for OQU web-platform in near future. </a:t>
            </a:r>
          </a:p>
          <a:p>
            <a:pPr marL="0" indent="0">
              <a:buNone/>
            </a:pPr>
            <a:r>
              <a:rPr lang="en-US" sz="2400" dirty="0" smtClean="0"/>
              <a:t>During this project I faced not to many problems, however ICT course lectures were been useful to finish EP class project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07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38698" y="-243840"/>
            <a:ext cx="9692640" cy="1325562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Githinji</a:t>
            </a:r>
            <a:r>
              <a:rPr lang="en-US" dirty="0"/>
              <a:t>, N. (2020). Everything you need to know about the Common App. Retrieved 19 November 2020, from </a:t>
            </a:r>
            <a:r>
              <a:rPr lang="en-US" i="1" dirty="0">
                <a:hlinkClick r:id="rId3"/>
              </a:rPr>
              <a:t>https://</a:t>
            </a:r>
            <a:r>
              <a:rPr lang="en-US" i="1" dirty="0" smtClean="0">
                <a:hlinkClick r:id="rId3"/>
              </a:rPr>
              <a:t>www.timeshighereducation.com/student/advice/everything-you-need-know-about-common-app</a:t>
            </a:r>
            <a:endParaRPr lang="en-US" i="1" dirty="0" smtClean="0"/>
          </a:p>
          <a:p>
            <a:r>
              <a:rPr lang="en-US" dirty="0"/>
              <a:t>Guides, D. (2020). Study in Kazakhstan. Retrieved 20 November 2020, from </a:t>
            </a:r>
            <a:r>
              <a:rPr lang="en-US" i="1" dirty="0">
                <a:hlinkClick r:id="rId4"/>
              </a:rPr>
              <a:t>https</a:t>
            </a:r>
            <a:r>
              <a:rPr lang="en-US" i="1" dirty="0" smtClean="0">
                <a:hlinkClick r:id="rId4"/>
              </a:rPr>
              <a:t>://www.topuniversities.com/where-to-study/kazakhstan/guide</a:t>
            </a:r>
            <a:endParaRPr lang="en-US" i="1" dirty="0" smtClean="0"/>
          </a:p>
          <a:p>
            <a:r>
              <a:rPr lang="ru-RU" dirty="0"/>
              <a:t>портал, и. (2020). ВУЗы Казахстана, университеты Казахстана. </a:t>
            </a:r>
            <a:r>
              <a:rPr lang="ru-RU" dirty="0" err="1" smtClean="0"/>
              <a:t>Retrieved</a:t>
            </a:r>
            <a:r>
              <a:rPr lang="ru-RU" dirty="0" smtClean="0"/>
              <a:t> </a:t>
            </a:r>
            <a:r>
              <a:rPr lang="ru-RU" dirty="0"/>
              <a:t>20 </a:t>
            </a:r>
            <a:r>
              <a:rPr lang="ru-RU" dirty="0" err="1"/>
              <a:t>November</a:t>
            </a:r>
            <a:r>
              <a:rPr lang="ru-RU" dirty="0"/>
              <a:t> 2020, </a:t>
            </a:r>
            <a:r>
              <a:rPr lang="ru-RU" dirty="0" err="1"/>
              <a:t>from</a:t>
            </a:r>
            <a:r>
              <a:rPr lang="ru-RU" dirty="0"/>
              <a:t> </a:t>
            </a:r>
            <a:r>
              <a:rPr lang="ru-RU" i="1" dirty="0">
                <a:hlinkClick r:id="rId5"/>
              </a:rPr>
              <a:t>http://</a:t>
            </a:r>
            <a:r>
              <a:rPr lang="ru-RU" i="1" dirty="0" smtClean="0">
                <a:hlinkClick r:id="rId5"/>
              </a:rPr>
              <a:t>edu.resurs.kz/univer</a:t>
            </a:r>
            <a:endParaRPr lang="en-US" i="1" dirty="0" smtClean="0"/>
          </a:p>
          <a:p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71712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923" y="0"/>
            <a:ext cx="9692640" cy="132556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922" y="1325562"/>
            <a:ext cx="10512117" cy="4892358"/>
          </a:xfrm>
        </p:spPr>
        <p:txBody>
          <a:bodyPr/>
          <a:lstStyle/>
          <a:p>
            <a:r>
              <a:rPr lang="en-US" dirty="0" smtClean="0"/>
              <a:t>What is OQU and how it useful for </a:t>
            </a:r>
            <a:r>
              <a:rPr lang="en-US" dirty="0" err="1" smtClean="0"/>
              <a:t>Qazaqstan</a:t>
            </a:r>
            <a:r>
              <a:rPr lang="en-US" dirty="0" smtClean="0"/>
              <a:t> in real life?</a:t>
            </a:r>
            <a:endParaRPr lang="ru-RU" dirty="0" smtClean="0"/>
          </a:p>
          <a:p>
            <a:r>
              <a:rPr lang="en-US" dirty="0" smtClean="0"/>
              <a:t>How EP project started? </a:t>
            </a:r>
          </a:p>
          <a:p>
            <a:r>
              <a:rPr lang="en-US" dirty="0" smtClean="0"/>
              <a:t>What challenges did I face? </a:t>
            </a:r>
          </a:p>
          <a:p>
            <a:r>
              <a:rPr lang="en-US" dirty="0" smtClean="0"/>
              <a:t>Middle of project</a:t>
            </a:r>
          </a:p>
          <a:p>
            <a:r>
              <a:rPr lang="en-US" dirty="0" smtClean="0"/>
              <a:t>Conclusion of EP project </a:t>
            </a:r>
          </a:p>
          <a:p>
            <a:r>
              <a:rPr lang="en-US" dirty="0" smtClean="0"/>
              <a:t>Quick summary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98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509" y="-1038496"/>
            <a:ext cx="3870117" cy="3870117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1375084" y="1828800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mission of OQU Platform is to provide high quality application process to universities located on Kazakhstan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Kazakh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Information technology platforms( EGOV) had a really messy issues during COVID 19 in terms of application, OQU is web which provides information about Universities: rank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history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best students, facilities etc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/>
              <a:t> (</a:t>
            </a:r>
            <a:r>
              <a:rPr lang="en-US" sz="2400" dirty="0" err="1"/>
              <a:t>Githinji</a:t>
            </a:r>
            <a:r>
              <a:rPr lang="en-US" sz="2400" dirty="0"/>
              <a:t>, 2020)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Also, convenient process of applying is main feature of OQU platform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11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05600" y="627017"/>
            <a:ext cx="9692640" cy="1325562"/>
          </a:xfrm>
        </p:spPr>
        <p:txBody>
          <a:bodyPr/>
          <a:lstStyle/>
          <a:p>
            <a:r>
              <a:rPr lang="en-US" dirty="0" smtClean="0"/>
              <a:t>GANTT CHART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00" y="1828800"/>
            <a:ext cx="7107651" cy="435133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18" b="38513"/>
          <a:stretch/>
        </p:blipFill>
        <p:spPr>
          <a:xfrm>
            <a:off x="-313508" y="-1038495"/>
            <a:ext cx="2882538" cy="23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0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926" y="1617169"/>
            <a:ext cx="5982788" cy="39273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18" b="38513"/>
          <a:stretch/>
        </p:blipFill>
        <p:spPr>
          <a:xfrm>
            <a:off x="-313508" y="-1038495"/>
            <a:ext cx="2882538" cy="2379616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354016" y="2135097"/>
            <a:ext cx="3495171" cy="170828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I started with creation of my ERD, because it is one of the main basic-fundamental project. Every time with new challenge I just look up my ERD and continue work.</a:t>
            </a: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880885" y="4637359"/>
            <a:ext cx="3495171" cy="115384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One of main challenges that I faced was creation of ERD and finding sustainable information.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876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90652" y="-115071"/>
            <a:ext cx="7502407" cy="1325562"/>
          </a:xfrm>
        </p:spPr>
        <p:txBody>
          <a:bodyPr/>
          <a:lstStyle/>
          <a:p>
            <a:r>
              <a:rPr lang="en-US" dirty="0" smtClean="0"/>
              <a:t>SQL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43" b="41888"/>
          <a:stretch/>
        </p:blipFill>
        <p:spPr>
          <a:xfrm>
            <a:off x="-313508" y="-1038496"/>
            <a:ext cx="2804160" cy="2248987"/>
          </a:xfrm>
          <a:prstGeom prst="rect">
            <a:avLst/>
          </a:prstGeom>
        </p:spPr>
      </p:pic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559" t="22410" r="45543" b="29357"/>
          <a:stretch/>
        </p:blipFill>
        <p:spPr>
          <a:xfrm>
            <a:off x="452845" y="1689463"/>
            <a:ext cx="4406537" cy="3425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Прямая со стрелкой 8"/>
          <p:cNvCxnSpPr/>
          <p:nvPr/>
        </p:nvCxnSpPr>
        <p:spPr>
          <a:xfrm flipH="1">
            <a:off x="4241076" y="1210491"/>
            <a:ext cx="3126376" cy="3074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2899954" y="2952206"/>
            <a:ext cx="3701143" cy="7750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Объект 2"/>
          <p:cNvSpPr txBox="1">
            <a:spLocks/>
          </p:cNvSpPr>
          <p:nvPr/>
        </p:nvSpPr>
        <p:spPr>
          <a:xfrm>
            <a:off x="6635877" y="3561805"/>
            <a:ext cx="3304931" cy="86214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FK is to save actions that may destroy relations or connections between tables</a:t>
            </a:r>
            <a:endParaRPr lang="ru-RU" dirty="0"/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7367452" y="849085"/>
            <a:ext cx="2821577" cy="94488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All information are about university</a:t>
            </a:r>
            <a:r>
              <a:rPr lang="en-US" dirty="0"/>
              <a:t>(Guides, 2020</a:t>
            </a:r>
            <a:r>
              <a:rPr lang="en-US" dirty="0" smtClean="0"/>
              <a:t>),However, list of ranking was made by 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29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984" t="57584" r="27460" b="12504"/>
          <a:stretch/>
        </p:blipFill>
        <p:spPr>
          <a:xfrm>
            <a:off x="3335979" y="1410226"/>
            <a:ext cx="7012705" cy="2123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7460" t="57443" r="70556" b="14480"/>
          <a:stretch/>
        </p:blipFill>
        <p:spPr>
          <a:xfrm>
            <a:off x="9194798" y="4318681"/>
            <a:ext cx="1907711" cy="25141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16984" t="57725" r="46984" b="20970"/>
          <a:stretch/>
        </p:blipFill>
        <p:spPr>
          <a:xfrm>
            <a:off x="17647" y="4857595"/>
            <a:ext cx="5961087" cy="19826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19444" t="22169" r="48651" b="64709"/>
          <a:stretch/>
        </p:blipFill>
        <p:spPr>
          <a:xfrm>
            <a:off x="4489866" y="268957"/>
            <a:ext cx="4704933" cy="1088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/>
          <a:srcRect l="19444" t="36345" r="58072" b="57826"/>
          <a:stretch/>
        </p:blipFill>
        <p:spPr>
          <a:xfrm>
            <a:off x="7550170" y="3675942"/>
            <a:ext cx="3509403" cy="493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l="19602" t="44745" r="53419" b="45040"/>
          <a:stretch/>
        </p:blipFill>
        <p:spPr>
          <a:xfrm>
            <a:off x="0" y="3670414"/>
            <a:ext cx="4933787" cy="1050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2638698" y="-181697"/>
            <a:ext cx="9692640" cy="1325562"/>
          </a:xfrm>
        </p:spPr>
        <p:txBody>
          <a:bodyPr/>
          <a:lstStyle/>
          <a:p>
            <a:r>
              <a:rPr lang="en-US" dirty="0" smtClean="0"/>
              <a:t>PROJECT PROCESS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7803062" y="4103825"/>
            <a:ext cx="3359150" cy="81280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All information cited from</a:t>
            </a:r>
            <a:r>
              <a:rPr lang="ru-RU" dirty="0"/>
              <a:t>(портал, 2020)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572" t="18077" r="55714" b="43263"/>
          <a:stretch/>
        </p:blipFill>
        <p:spPr>
          <a:xfrm>
            <a:off x="214812" y="1767392"/>
            <a:ext cx="5375942" cy="4546322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7387771" y="1479915"/>
            <a:ext cx="3405053" cy="96229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This table includes all information about </a:t>
            </a:r>
            <a:r>
              <a:rPr lang="en-US" dirty="0" err="1" smtClean="0"/>
              <a:t>university_facility</a:t>
            </a:r>
            <a:endParaRPr lang="ru-RU" dirty="0"/>
          </a:p>
        </p:txBody>
      </p:sp>
      <p:cxnSp>
        <p:nvCxnSpPr>
          <p:cNvPr id="8" name="Прямая со стрелкой 7"/>
          <p:cNvCxnSpPr>
            <a:stCxn id="6" idx="1"/>
          </p:cNvCxnSpPr>
          <p:nvPr/>
        </p:nvCxnSpPr>
        <p:spPr>
          <a:xfrm flipH="1">
            <a:off x="5536112" y="1961064"/>
            <a:ext cx="1851659" cy="7456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5590754" y="4337051"/>
            <a:ext cx="2079806" cy="346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64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959" y="3950789"/>
            <a:ext cx="3407955" cy="95503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/>
              <a:t>The AVG() function returns the average </a:t>
            </a:r>
            <a:r>
              <a:rPr lang="en-US" dirty="0" smtClean="0"/>
              <a:t>value of specific column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8" b="40088"/>
          <a:stretch/>
        </p:blipFill>
        <p:spPr>
          <a:xfrm>
            <a:off x="-313508" y="-1038495"/>
            <a:ext cx="2952206" cy="23186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968" t="17655" r="55873" b="73682"/>
          <a:stretch/>
        </p:blipFill>
        <p:spPr>
          <a:xfrm>
            <a:off x="174170" y="3298371"/>
            <a:ext cx="4601029" cy="8911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6587" t="56033" r="49048" b="19840"/>
          <a:stretch/>
        </p:blipFill>
        <p:spPr>
          <a:xfrm>
            <a:off x="174170" y="4219303"/>
            <a:ext cx="6284687" cy="24819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18810" t="30494" r="65952" b="62028"/>
          <a:stretch/>
        </p:blipFill>
        <p:spPr>
          <a:xfrm>
            <a:off x="5534846" y="510904"/>
            <a:ext cx="5300067" cy="146303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16826" t="56032" r="75515" b="36490"/>
          <a:stretch/>
        </p:blipFill>
        <p:spPr>
          <a:xfrm>
            <a:off x="5534846" y="2003698"/>
            <a:ext cx="2729906" cy="1499325"/>
          </a:xfrm>
          <a:prstGeom prst="rect">
            <a:avLst/>
          </a:prstGeom>
        </p:spPr>
      </p:pic>
      <p:cxnSp>
        <p:nvCxnSpPr>
          <p:cNvPr id="12" name="Соединительная линия уступом 11"/>
          <p:cNvCxnSpPr/>
          <p:nvPr/>
        </p:nvCxnSpPr>
        <p:spPr>
          <a:xfrm>
            <a:off x="8476343" y="2307771"/>
            <a:ext cx="1611086" cy="1436188"/>
          </a:xfrm>
          <a:prstGeom prst="bentConnector3">
            <a:avLst>
              <a:gd name="adj1" fmla="val 104054"/>
            </a:avLst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Объект 2"/>
          <p:cNvSpPr txBox="1">
            <a:spLocks/>
          </p:cNvSpPr>
          <p:nvPr/>
        </p:nvSpPr>
        <p:spPr>
          <a:xfrm>
            <a:off x="174170" y="2272212"/>
            <a:ext cx="3407955" cy="9550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UPDATE operator is used to </a:t>
            </a:r>
            <a:r>
              <a:rPr lang="en-US" dirty="0" smtClean="0"/>
              <a:t>change and work flexile with existing </a:t>
            </a:r>
            <a:r>
              <a:rPr lang="en-US" dirty="0"/>
              <a:t>table entries.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75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Зеленый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 Black/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1049</TotalTime>
  <Words>463</Words>
  <Application>Microsoft Office PowerPoint</Application>
  <PresentationFormat>Широкоэкранный</PresentationFormat>
  <Paragraphs>37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 Light</vt:lpstr>
      <vt:lpstr>Wingdings 2</vt:lpstr>
      <vt:lpstr>View</vt:lpstr>
      <vt:lpstr>Метрополия</vt:lpstr>
      <vt:lpstr>Презентация PowerPoint</vt:lpstr>
      <vt:lpstr>Agenda</vt:lpstr>
      <vt:lpstr>Презентация PowerPoint</vt:lpstr>
      <vt:lpstr>GANTT CHART</vt:lpstr>
      <vt:lpstr>Презентация PowerPoint</vt:lpstr>
      <vt:lpstr>SQL</vt:lpstr>
      <vt:lpstr>Презентация PowerPoint</vt:lpstr>
      <vt:lpstr>PROJECT PROCESS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CONCLUSION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20</cp:revision>
  <dcterms:created xsi:type="dcterms:W3CDTF">2020-11-20T12:29:12Z</dcterms:created>
  <dcterms:modified xsi:type="dcterms:W3CDTF">2020-11-21T05:58:48Z</dcterms:modified>
</cp:coreProperties>
</file>